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46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9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58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531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6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385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855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315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90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664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D543-A5AA-4D71-A9AF-A4FABE91F08E}" type="datetimeFigureOut">
              <a:rPr lang="en-GB" smtClean="0"/>
              <a:t>09/01/2021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D55A2-8349-4310-AF47-0FECC7F75F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042" y="179478"/>
            <a:ext cx="3409950" cy="52101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0878" y="325891"/>
            <a:ext cx="3552825" cy="2809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2894" y="3523025"/>
            <a:ext cx="373380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79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Donovan</dc:creator>
  <cp:lastModifiedBy>Ann Donovan</cp:lastModifiedBy>
  <cp:revision>2</cp:revision>
  <dcterms:created xsi:type="dcterms:W3CDTF">2021-01-09T13:59:50Z</dcterms:created>
  <dcterms:modified xsi:type="dcterms:W3CDTF">2021-01-09T14:05:19Z</dcterms:modified>
</cp:coreProperties>
</file>