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3A52-1711-4C2E-B5E1-ACAD6A86D27D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F31B-2CF8-4419-B17B-6A675AB1D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652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3A52-1711-4C2E-B5E1-ACAD6A86D27D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F31B-2CF8-4419-B17B-6A675AB1D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16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3A52-1711-4C2E-B5E1-ACAD6A86D27D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F31B-2CF8-4419-B17B-6A675AB1D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8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3A52-1711-4C2E-B5E1-ACAD6A86D27D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F31B-2CF8-4419-B17B-6A675AB1D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852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3A52-1711-4C2E-B5E1-ACAD6A86D27D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F31B-2CF8-4419-B17B-6A675AB1D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28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3A52-1711-4C2E-B5E1-ACAD6A86D27D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F31B-2CF8-4419-B17B-6A675AB1D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502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3A52-1711-4C2E-B5E1-ACAD6A86D27D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F31B-2CF8-4419-B17B-6A675AB1D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49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3A52-1711-4C2E-B5E1-ACAD6A86D27D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F31B-2CF8-4419-B17B-6A675AB1D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947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3A52-1711-4C2E-B5E1-ACAD6A86D27D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F31B-2CF8-4419-B17B-6A675AB1D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395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3A52-1711-4C2E-B5E1-ACAD6A86D27D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F31B-2CF8-4419-B17B-6A675AB1D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229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3A52-1711-4C2E-B5E1-ACAD6A86D27D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F31B-2CF8-4419-B17B-6A675AB1D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91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63A52-1711-4C2E-B5E1-ACAD6A86D27D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CF31B-2CF8-4419-B17B-6A675AB1D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91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2378" y="1990953"/>
            <a:ext cx="9144000" cy="1655762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Listen to Chapters 3 &amp; 4</a:t>
            </a:r>
          </a:p>
          <a:p>
            <a:r>
              <a:rPr lang="en-US" dirty="0" smtClean="0"/>
              <a:t> George Begins to Make the Medicine</a:t>
            </a:r>
          </a:p>
          <a:p>
            <a:r>
              <a:rPr lang="en-US" dirty="0" smtClean="0"/>
              <a:t>Animal Pills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037806" y="4545874"/>
            <a:ext cx="1663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Copies of the Chapter 3 &amp; 4.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52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755" y="259471"/>
            <a:ext cx="56431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Can you plot where George goes to find his medicine?</a:t>
            </a:r>
            <a:endParaRPr lang="en-GB" sz="3200" b="1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077674" y="1321389"/>
            <a:ext cx="3438525" cy="55911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8694" y="1079863"/>
            <a:ext cx="2748123" cy="39711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6755" y="1576252"/>
            <a:ext cx="2116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First, George goes in to the bathroom.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339840" y="444137"/>
            <a:ext cx="5381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Use a variety of different of openers for each location.</a:t>
            </a:r>
            <a:endParaRPr lang="en-GB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470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430" y="420188"/>
            <a:ext cx="4403136" cy="62403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39542" y="696687"/>
            <a:ext cx="516418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You may need to skim or scan the text. (Which means you don’t need to read it in full but look for key words.) </a:t>
            </a:r>
            <a:endParaRPr lang="en-GB" sz="28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39542" y="2632418"/>
            <a:ext cx="485004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Now I would like you to write full sentences describing where George went and what he found there.</a:t>
            </a:r>
            <a:endParaRPr lang="en-GB" sz="28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44673" y="5538651"/>
            <a:ext cx="5145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**Remember commas for lists.**</a:t>
            </a:r>
            <a:endParaRPr lang="en-GB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646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106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Donovan</dc:creator>
  <cp:lastModifiedBy>Ann Donovan</cp:lastModifiedBy>
  <cp:revision>3</cp:revision>
  <dcterms:created xsi:type="dcterms:W3CDTF">2021-01-07T17:05:49Z</dcterms:created>
  <dcterms:modified xsi:type="dcterms:W3CDTF">2021-01-07T17:28:31Z</dcterms:modified>
</cp:coreProperties>
</file>