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18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59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91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10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82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1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0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6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95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7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A0432-9E18-4B72-8ADD-FC4818A2DB9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E723-B9F6-48AC-9205-95664188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47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bc.co.uk/bitesize/clips/zwyr87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0WeMpBlgpu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Pablo Picasso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term we are learning about the artist Pablo Picasso, we will be creating pictures and models in his style.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21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Firstly let’s learn about the artist. Take some notes during the clip and create a fact file on Pablo.</a:t>
            </a:r>
            <a:endParaRPr lang="en-GB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5050" y="1862931"/>
            <a:ext cx="75819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1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119"/>
            <a:ext cx="10515600" cy="1325563"/>
          </a:xfrm>
        </p:spPr>
        <p:txBody>
          <a:bodyPr/>
          <a:lstStyle/>
          <a:p>
            <a:r>
              <a:rPr lang="en-US" dirty="0" smtClean="0"/>
              <a:t>Single Line Drawing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277"/>
            <a:ext cx="10515600" cy="22761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The next video shows you some single line drawings, watch and then try some of the ones shown.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Next I would like you to pick an image either one from the video or your own and create a final single line drawing.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Keep it safe because we will need it later.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Remember you pencil can’t come off the paper until you have completed your picture.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485" y="4125324"/>
            <a:ext cx="3502887" cy="193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89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Pablo Picasso</vt:lpstr>
      <vt:lpstr>Firstly let’s learn about the artist. Take some notes during the clip and create a fact file on Pablo.</vt:lpstr>
      <vt:lpstr>Single Line Drawing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Pablo Picasso</dc:title>
  <dc:creator>Ann Donovan</dc:creator>
  <cp:lastModifiedBy>Ann Donovan</cp:lastModifiedBy>
  <cp:revision>2</cp:revision>
  <dcterms:created xsi:type="dcterms:W3CDTF">2021-01-05T16:58:41Z</dcterms:created>
  <dcterms:modified xsi:type="dcterms:W3CDTF">2021-01-05T17:07:16Z</dcterms:modified>
</cp:coreProperties>
</file>